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63"/>
    <p:restoredTop sz="94643"/>
  </p:normalViewPr>
  <p:slideViewPr>
    <p:cSldViewPr snapToGrid="0" snapToObjects="1">
      <p:cViewPr>
        <p:scale>
          <a:sx n="108" d="100"/>
          <a:sy n="108" d="100"/>
        </p:scale>
        <p:origin x="63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jpeg>
</file>

<file path=ppt/media/image2.png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449224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24965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920554"/>
      </p:ext>
    </p:extLst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01670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180358"/>
      </p:ext>
    </p:extLst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877874"/>
      </p:ext>
    </p:extLst>
  </p:cSld>
  <p:clrMapOvr>
    <a:masterClrMapping/>
  </p:clrMapOvr>
  <p:transition spd="slow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350404"/>
      </p:ext>
    </p:extLst>
  </p:cSld>
  <p:clrMapOvr>
    <a:masterClrMapping/>
  </p:clrMapOvr>
  <p:transition spd="slow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54319"/>
      </p:ext>
    </p:extLst>
  </p:cSld>
  <p:clrMapOvr>
    <a:masterClrMapping/>
  </p:clrMapOvr>
  <p:transition spd="slow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75918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471210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789728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968348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373175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76796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57459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830342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76634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0CD72035-A206-EF43-8EF9-F7FFCCA42C85}" type="datetimeFigureOut">
              <a:rPr lang="en-US" smtClean="0"/>
              <a:t>4/11/19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8217F530-2AA5-F94B-AECA-6BF385F50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049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C98EE-E383-0A4A-A497-2E9B1C28BB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224638"/>
            <a:ext cx="8676222" cy="2438401"/>
          </a:xfrm>
        </p:spPr>
        <p:txBody>
          <a:bodyPr>
            <a:normAutofit/>
          </a:bodyPr>
          <a:lstStyle/>
          <a:p>
            <a:r>
              <a:rPr lang="en-US" sz="5400" dirty="0" err="1"/>
              <a:t>droidvision</a:t>
            </a: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DF382D-0CB4-484F-A841-6F3FD9ED6E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Soldier Design Competition</a:t>
            </a:r>
          </a:p>
          <a:p>
            <a:r>
              <a:rPr lang="en-US" dirty="0"/>
              <a:t>Ian Miller &amp; Rishi Shah</a:t>
            </a:r>
          </a:p>
          <a:p>
            <a:r>
              <a:rPr lang="en-US" dirty="0"/>
              <a:t>MIT Army ROTC</a:t>
            </a:r>
          </a:p>
        </p:txBody>
      </p:sp>
    </p:spTree>
    <p:extLst>
      <p:ext uri="{BB962C8B-B14F-4D97-AF65-F5344CB8AC3E}">
        <p14:creationId xmlns:p14="http://schemas.microsoft.com/office/powerpoint/2010/main" val="3451161194"/>
      </p:ext>
    </p:extLst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10037-62A1-1E41-9E38-6A45E04A9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3124"/>
            <a:ext cx="12192000" cy="1646545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Object Detection &amp; Localization at the Edge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CF3DA20-672B-4247-A7FF-3F6BD58269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15393" y1="46118" x2="15393" y2="46118"/>
                        <a14:foregroundMark x1="14050" y1="77174" x2="14050" y2="77174"/>
                        <a14:foregroundMark x1="87190" y1="52640" x2="87190" y2="52640"/>
                        <a14:foregroundMark x1="87190" y1="71894" x2="87190" y2="71894"/>
                        <a14:foregroundMark x1="81715" y1="52950" x2="81715" y2="52950"/>
                        <a14:foregroundMark x1="48554" y1="22516" x2="48554" y2="22516"/>
                        <a14:backgroundMark x1="44525" y1="16304" x2="44525" y2="163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400798" y="1646545"/>
            <a:ext cx="5482713" cy="364759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A27425-0E22-2943-982C-C171F66D91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251" y="2189323"/>
            <a:ext cx="5739707" cy="31048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F57BE3B-899B-D24D-97AE-1A09921B3D98}"/>
              </a:ext>
            </a:extLst>
          </p:cNvPr>
          <p:cNvSpPr txBox="1"/>
          <p:nvPr/>
        </p:nvSpPr>
        <p:spPr>
          <a:xfrm>
            <a:off x="85863" y="6514598"/>
            <a:ext cx="583042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Images adapted from </a:t>
            </a:r>
            <a:r>
              <a:rPr lang="en-US" sz="1400" dirty="0" err="1">
                <a:solidFill>
                  <a:schemeClr val="tx1">
                    <a:lumMod val="50000"/>
                  </a:schemeClr>
                </a:solidFill>
              </a:rPr>
              <a:t>Eslami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 </a:t>
            </a:r>
            <a:r>
              <a:rPr lang="en-US" sz="1400" i="1" dirty="0">
                <a:solidFill>
                  <a:schemeClr val="tx1">
                    <a:lumMod val="50000"/>
                  </a:schemeClr>
                </a:solidFill>
              </a:rPr>
              <a:t>et al.</a:t>
            </a:r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, 2018 and Udacity, Inc</a:t>
            </a:r>
          </a:p>
        </p:txBody>
      </p:sp>
    </p:spTree>
    <p:extLst>
      <p:ext uri="{BB962C8B-B14F-4D97-AF65-F5344CB8AC3E}">
        <p14:creationId xmlns:p14="http://schemas.microsoft.com/office/powerpoint/2010/main" val="272326212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10037-62A1-1E41-9E38-6A45E04A9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83124"/>
            <a:ext cx="12192000" cy="1646545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Automatic REPORTING TO net warrior system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57BE3B-899B-D24D-97AE-1A09921B3D98}"/>
              </a:ext>
            </a:extLst>
          </p:cNvPr>
          <p:cNvSpPr txBox="1"/>
          <p:nvPr/>
        </p:nvSpPr>
        <p:spPr>
          <a:xfrm>
            <a:off x="85863" y="6514598"/>
            <a:ext cx="9568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</a:schemeClr>
                </a:solidFill>
              </a:rPr>
              <a:t>Images adapted from C4ISRNET Special Report, Dec 2018 and US Army Publications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FF54F1-234B-2747-84D8-AFBBE2B26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57" r="721" b="493"/>
          <a:stretch/>
        </p:blipFill>
        <p:spPr>
          <a:xfrm>
            <a:off x="239773" y="2573799"/>
            <a:ext cx="4061271" cy="236319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9DC456-0B50-B44B-84B5-E1A222B82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2774" y="1990188"/>
            <a:ext cx="5209738" cy="3489201"/>
          </a:xfrm>
          <a:prstGeom prst="rect">
            <a:avLst/>
          </a:prstGeom>
        </p:spPr>
      </p:pic>
      <p:sp>
        <p:nvSpPr>
          <p:cNvPr id="12" name="Striped Right Arrow 11">
            <a:extLst>
              <a:ext uri="{FF2B5EF4-FFF2-40B4-BE49-F238E27FC236}">
                <a16:creationId xmlns:a16="http://schemas.microsoft.com/office/drawing/2014/main" id="{5E275B6D-9DA2-F446-9D5B-612F0E4F8AA4}"/>
              </a:ext>
            </a:extLst>
          </p:cNvPr>
          <p:cNvSpPr/>
          <p:nvPr/>
        </p:nvSpPr>
        <p:spPr>
          <a:xfrm>
            <a:off x="4453248" y="3111335"/>
            <a:ext cx="2293901" cy="1377538"/>
          </a:xfrm>
          <a:prstGeom prst="stripedRight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DROIDVISION</a:t>
            </a:r>
          </a:p>
        </p:txBody>
      </p:sp>
    </p:spTree>
    <p:extLst>
      <p:ext uri="{BB962C8B-B14F-4D97-AF65-F5344CB8AC3E}">
        <p14:creationId xmlns:p14="http://schemas.microsoft.com/office/powerpoint/2010/main" val="2755838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000"/>
    </mc:Choice>
    <mc:Fallback>
      <p:transition spd="slow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{B75CF560-A019-7741-AF15-634030FF3E44}tf10001063</Template>
  <TotalTime>783</TotalTime>
  <Words>51</Words>
  <Application>Microsoft Macintosh PowerPoint</Application>
  <PresentationFormat>Widescreen</PresentationFormat>
  <Paragraphs>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Century Gothic</vt:lpstr>
      <vt:lpstr>Mesh</vt:lpstr>
      <vt:lpstr>droidvision</vt:lpstr>
      <vt:lpstr>Object Detection &amp; Localization at the Edge</vt:lpstr>
      <vt:lpstr>Automatic REPORTING TO net warrior system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droidvision</dc:title>
  <dc:creator>Rishi Shah</dc:creator>
  <cp:lastModifiedBy>Rishi Shah</cp:lastModifiedBy>
  <cp:revision>8</cp:revision>
  <dcterms:created xsi:type="dcterms:W3CDTF">2019-04-11T14:11:55Z</dcterms:created>
  <dcterms:modified xsi:type="dcterms:W3CDTF">2019-04-12T03:14:56Z</dcterms:modified>
</cp:coreProperties>
</file>

<file path=docProps/thumbnail.jpeg>
</file>